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71" r:id="rId14"/>
    <p:sldId id="272" r:id="rId15"/>
    <p:sldId id="273" r:id="rId16"/>
    <p:sldId id="269" r:id="rId17"/>
    <p:sldId id="268"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8B4F1B0-31E3-4D8D-BB9D-7D2787376F7B}"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8B4F1B0-31E3-4D8D-BB9D-7D2787376F7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8B4F1B0-31E3-4D8D-BB9D-7D2787376F7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8B4F1B0-31E3-4D8D-BB9D-7D2787376F7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8B4F1B0-31E3-4D8D-BB9D-7D2787376F7B}"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8B4F1B0-31E3-4D8D-BB9D-7D2787376F7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8B4F1B0-31E3-4D8D-BB9D-7D2787376F7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8B4F1B0-31E3-4D8D-BB9D-7D2787376F7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8B4F1B0-31E3-4D8D-BB9D-7D2787376F7B}"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8B4F1B0-31E3-4D8D-BB9D-7D2787376F7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4054AEEE-406F-4223-AEE8-21DF21000285}" type="datetimeFigureOut">
              <a:rPr lang="ru-RU" smtClean="0"/>
              <a:pPr/>
              <a:t>13.10.2011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8B4F1B0-31E3-4D8D-BB9D-7D2787376F7B}"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054AEEE-406F-4223-AEE8-21DF21000285}" type="datetimeFigureOut">
              <a:rPr lang="ru-RU" smtClean="0"/>
              <a:pPr/>
              <a:t>13.10.2011</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8B4F1B0-31E3-4D8D-BB9D-7D2787376F7B}"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0" y="2500306"/>
            <a:ext cx="7406640" cy="1472184"/>
          </a:xfrm>
        </p:spPr>
        <p:txBody>
          <a:bodyPr>
            <a:noAutofit/>
          </a:bodyPr>
          <a:lstStyle/>
          <a:p>
            <a:pPr algn="ctr"/>
            <a:r>
              <a:rPr lang="ru-RU" sz="9600" dirty="0" smtClean="0"/>
              <a:t>ВИРУСЫ</a:t>
            </a:r>
            <a:endParaRPr lang="ru-RU" sz="9600" dirty="0"/>
          </a:p>
        </p:txBody>
      </p:sp>
      <p:pic>
        <p:nvPicPr>
          <p:cNvPr id="1027" name="Picture 3"/>
          <p:cNvPicPr>
            <a:picLocks noChangeAspect="1" noChangeArrowheads="1"/>
          </p:cNvPicPr>
          <p:nvPr/>
        </p:nvPicPr>
        <p:blipFill>
          <a:blip r:embed="rId2"/>
          <a:srcRect/>
          <a:stretch>
            <a:fillRect/>
          </a:stretch>
        </p:blipFill>
        <p:spPr bwMode="auto">
          <a:xfrm>
            <a:off x="928662" y="0"/>
            <a:ext cx="3714776" cy="3714776"/>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4643438" y="695048"/>
            <a:ext cx="4181487" cy="3148224"/>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a:srcRect/>
          <a:stretch>
            <a:fillRect/>
          </a:stretch>
        </p:blipFill>
        <p:spPr bwMode="auto">
          <a:xfrm>
            <a:off x="357158" y="2500306"/>
            <a:ext cx="4882685" cy="3857652"/>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5333973" y="4000480"/>
            <a:ext cx="3810027" cy="2857520"/>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barn(inHorizontal)">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wheel(4)">
                                      <p:cBhvr>
                                        <p:cTn id="12" dur="20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030"/>
                                        </p:tgtEl>
                                        <p:attrNameLst>
                                          <p:attrName>style.visibility</p:attrName>
                                        </p:attrNameLst>
                                      </p:cBhvr>
                                      <p:to>
                                        <p:strVal val="visible"/>
                                      </p:to>
                                    </p:set>
                                    <p:animEffect transition="in" filter="strips(downLeft)">
                                      <p:cBhvr>
                                        <p:cTn id="17" dur="500"/>
                                        <p:tgtEl>
                                          <p:spTgt spid="1030"/>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1029"/>
                                        </p:tgtEl>
                                        <p:attrNameLst>
                                          <p:attrName>style.visibility</p:attrName>
                                        </p:attrNameLst>
                                      </p:cBhvr>
                                      <p:to>
                                        <p:strVal val="visible"/>
                                      </p:to>
                                    </p:set>
                                    <p:anim calcmode="lin" valueType="num">
                                      <p:cBhvr>
                                        <p:cTn id="22" dur="500" fill="hold"/>
                                        <p:tgtEl>
                                          <p:spTgt spid="1029"/>
                                        </p:tgtEl>
                                        <p:attrNameLst>
                                          <p:attrName>ppt_w</p:attrName>
                                        </p:attrNameLst>
                                      </p:cBhvr>
                                      <p:tavLst>
                                        <p:tav tm="0">
                                          <p:val>
                                            <p:fltVal val="0"/>
                                          </p:val>
                                        </p:tav>
                                        <p:tav tm="100000">
                                          <p:val>
                                            <p:strVal val="#ppt_w"/>
                                          </p:val>
                                        </p:tav>
                                      </p:tavLst>
                                    </p:anim>
                                    <p:anim calcmode="lin" valueType="num">
                                      <p:cBhvr>
                                        <p:cTn id="23" dur="500" fill="hold"/>
                                        <p:tgtEl>
                                          <p:spTgt spid="102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4110" cy="2225668"/>
          </a:xfrm>
        </p:spPr>
        <p:txBody>
          <a:bodyPr>
            <a:normAutofit fontScale="90000"/>
          </a:bodyPr>
          <a:lstStyle/>
          <a:p>
            <a:r>
              <a:rPr lang="ru-RU" dirty="0" smtClean="0"/>
              <a:t>вирусы, поражающие исходные тексты программ и компоненты программного обеспечения (VCL, LIB и др.)</a:t>
            </a:r>
            <a:endParaRPr lang="ru-RU" dirty="0"/>
          </a:p>
        </p:txBody>
      </p:sp>
      <p:sp>
        <p:nvSpPr>
          <p:cNvPr id="3" name="Содержимое 2"/>
          <p:cNvSpPr>
            <a:spLocks noGrp="1"/>
          </p:cNvSpPr>
          <p:nvPr>
            <p:ph idx="1"/>
          </p:nvPr>
        </p:nvSpPr>
        <p:spPr>
          <a:xfrm>
            <a:off x="1785918" y="2571744"/>
            <a:ext cx="6493978" cy="3838588"/>
          </a:xfrm>
        </p:spPr>
        <p:txBody>
          <a:bodyPr>
            <a:normAutofit fontScale="92500" lnSpcReduction="10000"/>
          </a:bodyPr>
          <a:lstStyle/>
          <a:p>
            <a:pPr>
              <a:buNone/>
            </a:pPr>
            <a:r>
              <a:rPr lang="ru-RU" dirty="0" smtClean="0"/>
              <a:t>Вирусы данного типа поражают или исходный код программы, либо её компоненты (OBJ-, LIB-, DCU- файлы) а так же VCL и </a:t>
            </a:r>
            <a:r>
              <a:rPr lang="ru-RU" dirty="0" err="1" smtClean="0"/>
              <a:t>ActiveX</a:t>
            </a:r>
            <a:r>
              <a:rPr lang="ru-RU" dirty="0" smtClean="0"/>
              <a:t> компоненты. После компиляции программы оказываются в неё встроенными. В настоящее время широкого распространения не получили.</a:t>
            </a:r>
            <a:endParaRPr lang="ru-RU" dirty="0"/>
          </a:p>
        </p:txBody>
      </p:sp>
    </p:spTree>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940444"/>
          </a:xfrm>
        </p:spPr>
        <p:txBody>
          <a:bodyPr>
            <a:normAutofit/>
          </a:bodyPr>
          <a:lstStyle/>
          <a:p>
            <a:r>
              <a:rPr lang="ru-RU" sz="3200" dirty="0" smtClean="0"/>
              <a:t>Существует несколько классификаций компьютерных вирусов:</a:t>
            </a:r>
            <a:endParaRPr lang="ru-RU" sz="3200" dirty="0"/>
          </a:p>
        </p:txBody>
      </p:sp>
      <p:sp>
        <p:nvSpPr>
          <p:cNvPr id="3" name="Содержимое 2"/>
          <p:cNvSpPr>
            <a:spLocks noGrp="1"/>
          </p:cNvSpPr>
          <p:nvPr>
            <p:ph idx="1"/>
          </p:nvPr>
        </p:nvSpPr>
        <p:spPr/>
        <p:txBody>
          <a:bodyPr>
            <a:normAutofit/>
          </a:bodyPr>
          <a:lstStyle/>
          <a:p>
            <a:pPr>
              <a:buNone/>
            </a:pPr>
            <a:endParaRPr lang="ru-RU" dirty="0" smtClean="0"/>
          </a:p>
        </p:txBody>
      </p:sp>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По среде обитания:</a:t>
            </a:r>
            <a:r>
              <a:rPr lang="ru-RU" dirty="0" smtClean="0"/>
              <a:t> </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 </a:t>
            </a:r>
            <a:r>
              <a:rPr lang="ru-RU" b="1" dirty="0" smtClean="0"/>
              <a:t>сетевые вирусы</a:t>
            </a:r>
            <a:r>
              <a:rPr lang="ru-RU" dirty="0" smtClean="0"/>
              <a:t> (они распространяются по разным компьютерным сетям);</a:t>
            </a:r>
          </a:p>
          <a:p>
            <a:r>
              <a:rPr lang="ru-RU" dirty="0" smtClean="0"/>
              <a:t> </a:t>
            </a:r>
            <a:r>
              <a:rPr lang="ru-RU" b="1" dirty="0" smtClean="0"/>
              <a:t>файловые вирусы</a:t>
            </a:r>
            <a:r>
              <a:rPr lang="ru-RU" dirty="0" smtClean="0"/>
              <a:t> (заражают исполняемые файлы программ – </a:t>
            </a:r>
            <a:r>
              <a:rPr lang="ru-RU" dirty="0" err="1" smtClean="0"/>
              <a:t>com</a:t>
            </a:r>
            <a:r>
              <a:rPr lang="ru-RU" dirty="0" smtClean="0"/>
              <a:t>, </a:t>
            </a:r>
            <a:r>
              <a:rPr lang="ru-RU" dirty="0" err="1" smtClean="0"/>
              <a:t>exe</a:t>
            </a:r>
            <a:r>
              <a:rPr lang="ru-RU" dirty="0" smtClean="0"/>
              <a:t>, </a:t>
            </a:r>
            <a:r>
              <a:rPr lang="ru-RU" dirty="0" err="1" smtClean="0"/>
              <a:t>bat</a:t>
            </a:r>
            <a:r>
              <a:rPr lang="ru-RU" dirty="0" smtClean="0"/>
              <a:t>.);</a:t>
            </a:r>
          </a:p>
          <a:p>
            <a:r>
              <a:rPr lang="ru-RU" dirty="0" smtClean="0"/>
              <a:t> </a:t>
            </a:r>
            <a:r>
              <a:rPr lang="ru-RU" b="1" dirty="0" smtClean="0"/>
              <a:t>загрузочные вирусы</a:t>
            </a:r>
            <a:r>
              <a:rPr lang="ru-RU" dirty="0" smtClean="0"/>
              <a:t> (заражают загрузочный сектор диска (</a:t>
            </a:r>
            <a:r>
              <a:rPr lang="ru-RU" dirty="0" err="1" smtClean="0"/>
              <a:t>boot-sector</a:t>
            </a:r>
            <a:r>
              <a:rPr lang="ru-RU" dirty="0" smtClean="0"/>
              <a:t>) или сектор, содержащий программу загрузки системного диска – </a:t>
            </a:r>
            <a:r>
              <a:rPr lang="ru-RU" dirty="0" err="1" smtClean="0"/>
              <a:t>Master</a:t>
            </a:r>
            <a:r>
              <a:rPr lang="ru-RU" dirty="0" smtClean="0"/>
              <a:t> </a:t>
            </a:r>
            <a:r>
              <a:rPr lang="ru-RU" dirty="0" err="1" smtClean="0"/>
              <a:t>Boot</a:t>
            </a:r>
            <a:r>
              <a:rPr lang="ru-RU" dirty="0" smtClean="0"/>
              <a:t> </a:t>
            </a:r>
            <a:r>
              <a:rPr lang="ru-RU" dirty="0" err="1" smtClean="0"/>
              <a:t>Record</a:t>
            </a:r>
            <a:r>
              <a:rPr lang="ru-RU" dirty="0" smtClean="0"/>
              <a:t>);</a:t>
            </a:r>
          </a:p>
          <a:p>
            <a:r>
              <a:rPr lang="ru-RU" b="1" dirty="0" err="1" smtClean="0"/>
              <a:t>файлово-загрузочные</a:t>
            </a:r>
            <a:r>
              <a:rPr lang="ru-RU" dirty="0" smtClean="0"/>
              <a:t> (действуют так же как и загрузочные вирусы) </a:t>
            </a:r>
            <a:endParaRPr lang="ru-RU" dirty="0"/>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По способу заражения:</a:t>
            </a:r>
            <a:r>
              <a:rPr lang="ru-RU" dirty="0" smtClean="0"/>
              <a:t> </a:t>
            </a:r>
            <a:endParaRPr lang="ru-RU" dirty="0"/>
          </a:p>
        </p:txBody>
      </p:sp>
      <p:sp>
        <p:nvSpPr>
          <p:cNvPr id="3" name="Содержимое 2"/>
          <p:cNvSpPr>
            <a:spLocks noGrp="1"/>
          </p:cNvSpPr>
          <p:nvPr>
            <p:ph idx="1"/>
          </p:nvPr>
        </p:nvSpPr>
        <p:spPr/>
        <p:txBody>
          <a:bodyPr>
            <a:normAutofit lnSpcReduction="10000"/>
          </a:bodyPr>
          <a:lstStyle/>
          <a:p>
            <a:r>
              <a:rPr lang="ru-RU" b="1" dirty="0" smtClean="0"/>
              <a:t>резидентные</a:t>
            </a:r>
            <a:r>
              <a:rPr lang="ru-RU" dirty="0" smtClean="0"/>
              <a:t> (такой вирус при инфицировании ПК оставляет в оперативке свою резидентную часть, которая потом перехватывает обращение ОС к объектам заражения и поражает их. Резидентные вирусы живут до первой перезагрузки ПК);</a:t>
            </a:r>
          </a:p>
          <a:p>
            <a:r>
              <a:rPr lang="ru-RU" dirty="0" smtClean="0"/>
              <a:t> </a:t>
            </a:r>
            <a:r>
              <a:rPr lang="ru-RU" b="1" dirty="0" smtClean="0"/>
              <a:t>нерезидентные</a:t>
            </a:r>
            <a:r>
              <a:rPr lang="ru-RU" dirty="0" smtClean="0"/>
              <a:t> (не заражают оперативную память и могут быть активными ограниченное время) </a:t>
            </a:r>
            <a:endParaRPr lang="ru-RU" dirty="0"/>
          </a:p>
        </p:txBody>
      </p:sp>
    </p:spTree>
  </p:cSld>
  <p:clrMapOvr>
    <a:masterClrMapping/>
  </p:clrMapOvr>
  <p:transition>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По результату воздействия:</a:t>
            </a:r>
            <a:r>
              <a:rPr lang="ru-RU" dirty="0" smtClean="0"/>
              <a:t> </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 </a:t>
            </a:r>
            <a:r>
              <a:rPr lang="ru-RU" b="1" dirty="0" smtClean="0"/>
              <a:t>неопасные</a:t>
            </a:r>
            <a:r>
              <a:rPr lang="ru-RU" dirty="0" smtClean="0"/>
              <a:t> (как правило эти вирусы забивают память компьютера путем своего размножения и могут организовывать мелкие пакости – проигрывать заложенную в них мелодию или показывать картинку);</a:t>
            </a:r>
          </a:p>
          <a:p>
            <a:r>
              <a:rPr lang="ru-RU" b="1" dirty="0" smtClean="0"/>
              <a:t>опасные</a:t>
            </a:r>
            <a:r>
              <a:rPr lang="ru-RU" dirty="0" smtClean="0"/>
              <a:t> (эти вирусы способны создать некоторые нарушения в функционировании ПК – сбои, перезагрузки, </a:t>
            </a:r>
            <a:r>
              <a:rPr lang="ru-RU" dirty="0" err="1" smtClean="0"/>
              <a:t>глюки</a:t>
            </a:r>
            <a:r>
              <a:rPr lang="ru-RU" dirty="0" smtClean="0"/>
              <a:t>, медленная работа компьютера и т.д.);</a:t>
            </a:r>
          </a:p>
          <a:p>
            <a:r>
              <a:rPr lang="ru-RU" dirty="0" smtClean="0"/>
              <a:t> </a:t>
            </a:r>
            <a:r>
              <a:rPr lang="ru-RU" b="1" dirty="0" smtClean="0"/>
              <a:t>очень опасные</a:t>
            </a:r>
            <a:r>
              <a:rPr lang="ru-RU" dirty="0" smtClean="0"/>
              <a:t> (</a:t>
            </a:r>
            <a:r>
              <a:rPr lang="ru-RU" dirty="0" err="1" smtClean="0"/>
              <a:t>опасные</a:t>
            </a:r>
            <a:r>
              <a:rPr lang="ru-RU" dirty="0" smtClean="0"/>
              <a:t> вирусы могут уничтожить программы, стереть важные данные, убить загрузочные и системные области жесткого диска, который потом можно выбросить) </a:t>
            </a:r>
            <a:endParaRPr lang="ru-RU" dirty="0"/>
          </a:p>
        </p:txBody>
      </p:sp>
    </p:spTree>
  </p:cSld>
  <p:clrMapOvr>
    <a:masterClrMapping/>
  </p:clrMapOvr>
  <p:transition>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По алгоритму работы:</a:t>
            </a:r>
            <a:r>
              <a:rPr lang="ru-RU" dirty="0" smtClean="0"/>
              <a:t> </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 </a:t>
            </a:r>
            <a:r>
              <a:rPr lang="ru-RU" b="1" dirty="0" smtClean="0"/>
              <a:t>паразитические</a:t>
            </a:r>
            <a:r>
              <a:rPr lang="ru-RU" dirty="0" smtClean="0"/>
              <a:t> (меняют содержимое файлов и секторов диска. Такие вирусы легко вычисляются и удаляются);</a:t>
            </a:r>
          </a:p>
          <a:p>
            <a:r>
              <a:rPr lang="ru-RU" dirty="0" smtClean="0"/>
              <a:t> </a:t>
            </a:r>
            <a:r>
              <a:rPr lang="ru-RU" b="1" dirty="0" smtClean="0"/>
              <a:t>мутанты</a:t>
            </a:r>
            <a:r>
              <a:rPr lang="ru-RU" dirty="0" smtClean="0"/>
              <a:t> (их очень тяжело обнаружить из-за применения в них алгоритмов шифрования. Каждая следующая копия размножающегося вируса не будет похожа на предыдущую);</a:t>
            </a:r>
          </a:p>
          <a:p>
            <a:r>
              <a:rPr lang="ru-RU" dirty="0" smtClean="0"/>
              <a:t> </a:t>
            </a:r>
            <a:r>
              <a:rPr lang="ru-RU" b="1" dirty="0" smtClean="0"/>
              <a:t>репликаторы</a:t>
            </a:r>
            <a:r>
              <a:rPr lang="ru-RU" dirty="0" smtClean="0"/>
              <a:t> (вирусы-репликаторы, они же сетевые черви, проникают через компьютерные сети, они находят адреса компьютеров в сети и заражают их);</a:t>
            </a:r>
          </a:p>
          <a:p>
            <a:r>
              <a:rPr lang="ru-RU" b="1" dirty="0" smtClean="0"/>
              <a:t>троянский конь</a:t>
            </a:r>
            <a:r>
              <a:rPr lang="ru-RU" dirty="0" smtClean="0"/>
              <a:t> (один из самых опасных вирусов, так как </a:t>
            </a:r>
            <a:r>
              <a:rPr lang="ru-RU" dirty="0" err="1" smtClean="0"/>
              <a:t>трояны</a:t>
            </a:r>
            <a:r>
              <a:rPr lang="ru-RU" dirty="0" smtClean="0"/>
              <a:t> не размножаются, а воруют ценную (порой очень дорогую) информацию – пароли, банковские счета, электронные деньги и т.д.);</a:t>
            </a:r>
          </a:p>
          <a:p>
            <a:r>
              <a:rPr lang="ru-RU" dirty="0" smtClean="0"/>
              <a:t> </a:t>
            </a:r>
            <a:r>
              <a:rPr lang="ru-RU" b="1" dirty="0" smtClean="0"/>
              <a:t>невидимки</a:t>
            </a:r>
            <a:r>
              <a:rPr lang="ru-RU" dirty="0" smtClean="0"/>
              <a:t> (это трудно обнаружимые вирусы, которые перехватывают обращения ОС к зараженным файлам и секторам дисков и подставляют вместо своего незараженные участки. </a:t>
            </a:r>
            <a:endParaRPr lang="ru-RU" dirty="0"/>
          </a:p>
        </p:txBody>
      </p:sp>
    </p:spTree>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dirty="0" smtClean="0"/>
              <a:t>Создание и распространение вредоносных программ (в том числе вирусов) преследуется в России согласно </a:t>
            </a:r>
            <a:r>
              <a:rPr lang="ru-RU" b="1" dirty="0" smtClean="0"/>
              <a:t>Уголовному Кодексу РФ (глава 28, статья 273)</a:t>
            </a:r>
            <a:r>
              <a:rPr lang="ru-RU" dirty="0" smtClean="0"/>
              <a:t>.</a:t>
            </a:r>
            <a:endParaRPr lang="ru-RU" b="1" dirty="0"/>
          </a:p>
        </p:txBody>
      </p:sp>
    </p:spTree>
  </p:cSld>
  <p:clrMapOvr>
    <a:masterClrMapping/>
  </p:clrMapOvr>
  <p:transition>
    <p:spli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Спасибо за внимание!</a:t>
            </a:r>
            <a:endParaRPr lang="ru-RU" dirty="0"/>
          </a:p>
        </p:txBody>
      </p:sp>
      <p:sp>
        <p:nvSpPr>
          <p:cNvPr id="3" name="Содержимое 2"/>
          <p:cNvSpPr>
            <a:spLocks noGrp="1"/>
          </p:cNvSpPr>
          <p:nvPr>
            <p:ph idx="1"/>
          </p:nvPr>
        </p:nvSpPr>
        <p:spPr/>
        <p:txBody>
          <a:bodyPr/>
          <a:lstStyle/>
          <a:p>
            <a:pPr>
              <a:buNone/>
            </a:pPr>
            <a:endParaRPr lang="ru-RU"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Что такое вирус?</a:t>
            </a:r>
            <a:endParaRPr lang="ru-RU" dirty="0"/>
          </a:p>
        </p:txBody>
      </p:sp>
      <p:sp>
        <p:nvSpPr>
          <p:cNvPr id="3" name="Содержимое 2"/>
          <p:cNvSpPr>
            <a:spLocks noGrp="1"/>
          </p:cNvSpPr>
          <p:nvPr>
            <p:ph idx="1"/>
          </p:nvPr>
        </p:nvSpPr>
        <p:spPr/>
        <p:txBody>
          <a:bodyPr/>
          <a:lstStyle/>
          <a:p>
            <a:pPr>
              <a:buNone/>
            </a:pPr>
            <a:r>
              <a:rPr lang="ru-RU" dirty="0" smtClean="0"/>
              <a:t>Компьютерный вирус – это специальная, небольшая по размерам, программа, которая может “приписывать” себя к другим программам, а также выполнять различные нежелательные действия на компьютере.</a:t>
            </a:r>
            <a:endParaRPr lang="ru-RU"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Вирусы принято разделять на:</a:t>
            </a:r>
            <a:endParaRPr lang="ru-RU" dirty="0"/>
          </a:p>
        </p:txBody>
      </p:sp>
      <p:sp>
        <p:nvSpPr>
          <p:cNvPr id="3" name="Содержимое 2"/>
          <p:cNvSpPr>
            <a:spLocks noGrp="1"/>
          </p:cNvSpPr>
          <p:nvPr>
            <p:ph idx="1"/>
          </p:nvPr>
        </p:nvSpPr>
        <p:spPr/>
        <p:txBody>
          <a:bodyPr>
            <a:normAutofit fontScale="92500" lnSpcReduction="20000"/>
          </a:bodyPr>
          <a:lstStyle/>
          <a:p>
            <a:r>
              <a:rPr lang="ru-RU" b="1" dirty="0" smtClean="0"/>
              <a:t> </a:t>
            </a:r>
            <a:r>
              <a:rPr lang="ru-RU" b="1" dirty="0" smtClean="0"/>
              <a:t>По поражаемым объектам </a:t>
            </a:r>
            <a:r>
              <a:rPr lang="ru-RU" dirty="0" smtClean="0"/>
              <a:t>(файловые вирусы, загрузочные вирусы, скриптовые вирусы, сетевые черви)</a:t>
            </a:r>
          </a:p>
          <a:p>
            <a:r>
              <a:rPr lang="ru-RU" b="1" dirty="0" smtClean="0"/>
              <a:t>По </a:t>
            </a:r>
            <a:r>
              <a:rPr lang="ru-RU" b="1" dirty="0" smtClean="0"/>
              <a:t>поражаемым операционным системам и платформам</a:t>
            </a:r>
            <a:r>
              <a:rPr lang="ru-RU" dirty="0" smtClean="0"/>
              <a:t> (DOS, </a:t>
            </a:r>
            <a:r>
              <a:rPr lang="ru-RU" dirty="0" err="1" smtClean="0"/>
              <a:t>Microsoft</a:t>
            </a:r>
            <a:r>
              <a:rPr lang="ru-RU" dirty="0" smtClean="0"/>
              <a:t> </a:t>
            </a:r>
            <a:r>
              <a:rPr lang="ru-RU" dirty="0" err="1" smtClean="0"/>
              <a:t>Windows</a:t>
            </a:r>
            <a:r>
              <a:rPr lang="ru-RU" dirty="0" smtClean="0"/>
              <a:t>, </a:t>
            </a:r>
            <a:r>
              <a:rPr lang="ru-RU" dirty="0" err="1" smtClean="0"/>
              <a:t>Unix</a:t>
            </a:r>
            <a:r>
              <a:rPr lang="ru-RU" dirty="0" smtClean="0"/>
              <a:t>, GNU/</a:t>
            </a:r>
            <a:r>
              <a:rPr lang="ru-RU" dirty="0" err="1" smtClean="0"/>
              <a:t>Linux</a:t>
            </a:r>
            <a:r>
              <a:rPr lang="ru-RU" dirty="0" smtClean="0"/>
              <a:t>, </a:t>
            </a:r>
            <a:r>
              <a:rPr lang="ru-RU" dirty="0" err="1" smtClean="0"/>
              <a:t>Java</a:t>
            </a:r>
            <a:r>
              <a:rPr lang="ru-RU" dirty="0" smtClean="0"/>
              <a:t> и другие)</a:t>
            </a:r>
          </a:p>
          <a:p>
            <a:r>
              <a:rPr lang="ru-RU" b="1" dirty="0" smtClean="0"/>
              <a:t>По </a:t>
            </a:r>
            <a:r>
              <a:rPr lang="ru-RU" b="1" dirty="0" smtClean="0"/>
              <a:t>технологиям используемым вирусом </a:t>
            </a:r>
            <a:r>
              <a:rPr lang="ru-RU" dirty="0" smtClean="0"/>
              <a:t>(полиморфные вирусы, </a:t>
            </a:r>
            <a:r>
              <a:rPr lang="ru-RU" dirty="0" err="1" smtClean="0"/>
              <a:t>стелс-вирусы</a:t>
            </a:r>
            <a:r>
              <a:rPr lang="ru-RU" dirty="0" smtClean="0"/>
              <a:t>)</a:t>
            </a:r>
          </a:p>
          <a:p>
            <a:r>
              <a:rPr lang="ru-RU" b="1" dirty="0" smtClean="0"/>
              <a:t>По </a:t>
            </a:r>
            <a:r>
              <a:rPr lang="ru-RU" b="1" dirty="0" smtClean="0"/>
              <a:t>языку на котором написан вирус </a:t>
            </a:r>
            <a:r>
              <a:rPr lang="ru-RU" dirty="0" smtClean="0"/>
              <a:t>(ассемблер, высокоуровневый язык программирования, </a:t>
            </a:r>
            <a:r>
              <a:rPr lang="ru-RU" dirty="0" err="1" smtClean="0"/>
              <a:t>скриптовый</a:t>
            </a:r>
            <a:r>
              <a:rPr lang="ru-RU" dirty="0" smtClean="0"/>
              <a:t> язык и др.)</a:t>
            </a:r>
            <a:endParaRPr lang="ru-RU" dirty="0"/>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 способу заражения:</a:t>
            </a:r>
            <a:endParaRPr lang="ru-RU" dirty="0"/>
          </a:p>
        </p:txBody>
      </p:sp>
      <p:sp>
        <p:nvSpPr>
          <p:cNvPr id="3" name="Содержимое 2"/>
          <p:cNvSpPr>
            <a:spLocks noGrp="1"/>
          </p:cNvSpPr>
          <p:nvPr>
            <p:ph idx="1"/>
          </p:nvPr>
        </p:nvSpPr>
        <p:spPr/>
        <p:txBody>
          <a:bodyPr>
            <a:normAutofit/>
          </a:bodyPr>
          <a:lstStyle/>
          <a:p>
            <a:r>
              <a:rPr lang="ru-RU" dirty="0" smtClean="0"/>
              <a:t>перезаписывающие</a:t>
            </a:r>
            <a:endParaRPr lang="ru-RU" dirty="0" smtClean="0"/>
          </a:p>
          <a:p>
            <a:r>
              <a:rPr lang="ru-RU" dirty="0" smtClean="0"/>
              <a:t>паразитические</a:t>
            </a:r>
            <a:endParaRPr lang="ru-RU" dirty="0" smtClean="0"/>
          </a:p>
          <a:p>
            <a:r>
              <a:rPr lang="ru-RU" dirty="0" smtClean="0"/>
              <a:t>вирусы-звенья</a:t>
            </a:r>
            <a:endParaRPr lang="ru-RU" dirty="0" smtClean="0"/>
          </a:p>
          <a:p>
            <a:r>
              <a:rPr lang="ru-RU" dirty="0" smtClean="0"/>
              <a:t>вирусы-черви</a:t>
            </a:r>
            <a:endParaRPr lang="ru-RU" dirty="0" smtClean="0"/>
          </a:p>
          <a:p>
            <a:r>
              <a:rPr lang="ru-RU" dirty="0" err="1" smtClean="0"/>
              <a:t>компаньон-вирусы</a:t>
            </a:r>
            <a:endParaRPr lang="ru-RU" dirty="0" smtClean="0"/>
          </a:p>
          <a:p>
            <a:r>
              <a:rPr lang="ru-RU" dirty="0" smtClean="0"/>
              <a:t>вирусы</a:t>
            </a:r>
            <a:r>
              <a:rPr lang="ru-RU" dirty="0" smtClean="0"/>
              <a:t>, поражающие исходные тексты программ и компоненты программного обеспечения (VCL, LIB и др.)</a:t>
            </a:r>
            <a:endParaRPr lang="ru-RU" dirty="0"/>
          </a:p>
        </p:txBody>
      </p:sp>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Перезаписывающие</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 Данный тип вирусов характеризуется тем, что стирает информацию, содержащуюся в зараженных файлах, , делая их частично или полностью непригодными для восстановления. Зараженные файлы не изменяют свой размер до тех пор, пока вирус не начинает занимать больше места, чем исходный файл, потому что вместо того, чтобы скрываться внутри файла, вирус занимает его содержимое. Единственный способ избавиться от файла, зараженного перезаписывающим вирусом – это удалить полностью файл, таким образом, потерять его содержимое.</a:t>
            </a:r>
            <a:endParaRPr lang="ru-RU" dirty="0"/>
          </a:p>
        </p:txBody>
      </p:sp>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Паразитические</a:t>
            </a: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Паразитические вирусы — это файловые вирусы изменяющие содержимое файла добавляя в него свой код. При этом зараженная программа сохраняет полную или частичную работоспособность. Код может внедряться в начало, середину или конец программы. Код вируса выполняется перед, после или вместе с программой, в зависимости от места внедрения вируса в программу.</a:t>
            </a:r>
            <a:endParaRPr lang="ru-RU" dirty="0"/>
          </a:p>
        </p:txBody>
      </p:sp>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Вирусы-звенья</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Как и </a:t>
            </a:r>
            <a:r>
              <a:rPr lang="ru-RU" dirty="0" err="1" smtClean="0"/>
              <a:t>компаньон-вирусы</a:t>
            </a:r>
            <a:r>
              <a:rPr lang="ru-RU" dirty="0" smtClean="0"/>
              <a:t>, не изменяют код программы, а заставляют операционную систему выполнить собственный код, изменяя адрес местоположения на диске зараженной программы, на собственный адрес. После выполнения кода вируса управление обычно передается вызываемой пользователем программе.</a:t>
            </a:r>
            <a:endParaRPr lang="ru-RU" dirty="0"/>
          </a:p>
        </p:txBody>
      </p:sp>
    </p:spTree>
  </p:cSld>
  <p:clrMapOvr>
    <a:masterClrMapping/>
  </p:clrMapOvr>
  <p:transition>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Вирусы-черви</a:t>
            </a:r>
            <a:endParaRPr lang="ru-RU" dirty="0"/>
          </a:p>
        </p:txBody>
      </p:sp>
      <p:sp>
        <p:nvSpPr>
          <p:cNvPr id="3" name="Содержимое 2"/>
          <p:cNvSpPr>
            <a:spLocks noGrp="1"/>
          </p:cNvSpPr>
          <p:nvPr>
            <p:ph idx="1"/>
          </p:nvPr>
        </p:nvSpPr>
        <p:spPr/>
        <p:txBody>
          <a:bodyPr/>
          <a:lstStyle/>
          <a:p>
            <a:pPr>
              <a:buNone/>
            </a:pPr>
            <a:r>
              <a:rPr lang="ru-RU" dirty="0" smtClean="0"/>
              <a:t>Файловые черви создают собственные копии с привлекательными для пользователя названиями (например </a:t>
            </a:r>
            <a:r>
              <a:rPr lang="ru-RU" dirty="0" err="1" smtClean="0"/>
              <a:t>Game.exe</a:t>
            </a:r>
            <a:r>
              <a:rPr lang="ru-RU" dirty="0" smtClean="0"/>
              <a:t>, </a:t>
            </a:r>
            <a:r>
              <a:rPr lang="ru-RU" dirty="0" err="1" smtClean="0"/>
              <a:t>install.exe</a:t>
            </a:r>
            <a:r>
              <a:rPr lang="ru-RU" dirty="0" smtClean="0"/>
              <a:t> и др.) в надежде на то, что пользователь их запустит.</a:t>
            </a:r>
            <a:endParaRPr lang="ru-RU" dirty="0"/>
          </a:p>
        </p:txBody>
      </p:sp>
    </p:spTree>
  </p:cSld>
  <p:clrMapOvr>
    <a:masterClrMapping/>
  </p:clrMapOvr>
  <p:transition>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Компаньон-вирусы</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err="1" smtClean="0"/>
              <a:t>Компаньон-вирусы</a:t>
            </a:r>
            <a:r>
              <a:rPr lang="ru-RU" dirty="0" smtClean="0"/>
              <a:t>, как и перезаписывающие вирусы, создают свою копию на месте заражаемой программы, но в отличие от перезаписываемых не уничтожают оригинальный файл, а переименовывают или перемещают его. При запуске программы вначале выполняется код вируса, а затем управление передается оригинальной программе. Возможно существование и других типов вирусов-компаньонов, использующих иные оригинальные идеи или особенности других операционных систем. Данными способом самозапуска пользуются также многие компьютерные черви и троянские программы.</a:t>
            </a:r>
            <a:endParaRPr lang="ru-RU" dirty="0"/>
          </a:p>
        </p:txBody>
      </p:sp>
    </p:spTree>
  </p:cSld>
  <p:clrMapOvr>
    <a:masterClrMapping/>
  </p:clrMapOvr>
  <p:transition>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78</TotalTime>
  <Words>524</Words>
  <Application>Microsoft Office PowerPoint</Application>
  <PresentationFormat>Экран (4:3)</PresentationFormat>
  <Paragraphs>48</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Солнцестояние</vt:lpstr>
      <vt:lpstr>ВИРУСЫ</vt:lpstr>
      <vt:lpstr>Что такое вирус?</vt:lpstr>
      <vt:lpstr>Вирусы принято разделять на:</vt:lpstr>
      <vt:lpstr>По способу заражения:</vt:lpstr>
      <vt:lpstr>Перезаписывающие</vt:lpstr>
      <vt:lpstr>Паразитические</vt:lpstr>
      <vt:lpstr>Вирусы-звенья</vt:lpstr>
      <vt:lpstr>Вирусы-черви</vt:lpstr>
      <vt:lpstr>Компаньон-вирусы</vt:lpstr>
      <vt:lpstr>вирусы, поражающие исходные тексты программ и компоненты программного обеспечения (VCL, LIB и др.)</vt:lpstr>
      <vt:lpstr>Существует несколько классификаций компьютерных вирусов:</vt:lpstr>
      <vt:lpstr>По среде обитания: </vt:lpstr>
      <vt:lpstr>По способу заражения: </vt:lpstr>
      <vt:lpstr>По результату воздействия: </vt:lpstr>
      <vt:lpstr>По алгоритму работы: </vt:lpstr>
      <vt:lpstr>Слайд 16</vt:lpstr>
      <vt:lpstr>Спасибо за внимание!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ВИРУСЫ</dc:title>
  <dc:creator>Admin</dc:creator>
  <cp:lastModifiedBy>User</cp:lastModifiedBy>
  <cp:revision>11</cp:revision>
  <dcterms:created xsi:type="dcterms:W3CDTF">2011-09-30T15:07:15Z</dcterms:created>
  <dcterms:modified xsi:type="dcterms:W3CDTF">2011-10-13T13:19:09Z</dcterms:modified>
</cp:coreProperties>
</file>