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598AD-CD6E-4654-8649-FE14A1439B72}" type="datetimeFigureOut">
              <a:rPr lang="ru-RU" smtClean="0"/>
              <a:t>01.01.2006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3B8A6-8F81-4E32-8D3A-233E6A74709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BD55-0EE1-485B-A7CD-3AC8769E4252}" type="datetimeFigureOut">
              <a:rPr lang="ru-RU" smtClean="0"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0538-8C46-485D-91BA-BB889EA8DE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BD55-0EE1-485B-A7CD-3AC8769E4252}" type="datetimeFigureOut">
              <a:rPr lang="ru-RU" smtClean="0"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0538-8C46-485D-91BA-BB889EA8DE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BD55-0EE1-485B-A7CD-3AC8769E4252}" type="datetimeFigureOut">
              <a:rPr lang="ru-RU" smtClean="0"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0538-8C46-485D-91BA-BB889EA8DE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BD55-0EE1-485B-A7CD-3AC8769E4252}" type="datetimeFigureOut">
              <a:rPr lang="ru-RU" smtClean="0"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0538-8C46-485D-91BA-BB889EA8DE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BD55-0EE1-485B-A7CD-3AC8769E4252}" type="datetimeFigureOut">
              <a:rPr lang="ru-RU" smtClean="0"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0538-8C46-485D-91BA-BB889EA8DE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BD55-0EE1-485B-A7CD-3AC8769E4252}" type="datetimeFigureOut">
              <a:rPr lang="ru-RU" smtClean="0"/>
              <a:t>01.01.2006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0538-8C46-485D-91BA-BB889EA8DE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BD55-0EE1-485B-A7CD-3AC8769E4252}" type="datetimeFigureOut">
              <a:rPr lang="ru-RU" smtClean="0"/>
              <a:t>01.01.2006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0538-8C46-485D-91BA-BB889EA8DE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BD55-0EE1-485B-A7CD-3AC8769E4252}" type="datetimeFigureOut">
              <a:rPr lang="ru-RU" smtClean="0"/>
              <a:t>01.01.2006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0538-8C46-485D-91BA-BB889EA8DE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BD55-0EE1-485B-A7CD-3AC8769E4252}" type="datetimeFigureOut">
              <a:rPr lang="ru-RU" smtClean="0"/>
              <a:t>01.01.2006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0538-8C46-485D-91BA-BB889EA8DE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BD55-0EE1-485B-A7CD-3AC8769E4252}" type="datetimeFigureOut">
              <a:rPr lang="ru-RU" smtClean="0"/>
              <a:t>01.01.2006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0538-8C46-485D-91BA-BB889EA8DE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BD55-0EE1-485B-A7CD-3AC8769E4252}" type="datetimeFigureOut">
              <a:rPr lang="ru-RU" smtClean="0"/>
              <a:t>01.01.2006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0538-8C46-485D-91BA-BB889EA8DE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BBD55-0EE1-485B-A7CD-3AC8769E4252}" type="datetimeFigureOut">
              <a:rPr lang="ru-RU" smtClean="0"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40538-8C46-485D-91BA-BB889EA8DE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over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714356"/>
            <a:ext cx="7893187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/>
                <a:blipFill>
                  <a:blip r:embed="rId2"/>
                  <a:tile tx="0" ty="0" sx="100000" sy="100000" flip="none" algn="tl"/>
                </a:blipFill>
              </a:rPr>
              <a:t>Самые известные вирусы</a:t>
            </a:r>
            <a:endParaRPr lang="ru-RU" sz="8800" b="1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0"/>
            <a:ext cx="66437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  <a:t>7. </a:t>
            </a:r>
            <a:r>
              <a:rPr lang="en-US" sz="4400" dirty="0" smtClean="0">
                <a:solidFill>
                  <a:srgbClr val="FF0000"/>
                </a:solidFill>
                <a:latin typeface="Comic Sans MS" pitchFamily="66" charset="0"/>
              </a:rPr>
              <a:t>ILOVEYOU («</a:t>
            </a:r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  <a:t>Письмо счастья») </a:t>
            </a:r>
            <a:endParaRPr lang="ru-RU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28736"/>
            <a:ext cx="578644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Список самых опасных компьютерных вирусов продолжает вирус с романтическим названием «I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Love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». (2000 год, май). Он же «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Loveletter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», он же «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Love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Bug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». Считается самым вредоносным за всю историю существования Интернета. Распространялся по электронной почте.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 «теме письма» значилось: «я тебя люблю». 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(Ну как такое не открыть?)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К письму – прилагалось вложение, в котором и сидел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зловред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, тырящий с зараженной машины разнообразные пароли.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Механизм распространения – как у «Мелиссы».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Вирус искал адреса в «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MS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Outlook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», и слал собственные копии всем желающим.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Ущерб – около пятнадцати миллиардов долларов.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976" y="1571612"/>
            <a:ext cx="342902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85728"/>
            <a:ext cx="8643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Написал его – один филиппинский сумрачный гений.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Который, кстати, тоже остался на свободе. (Потому что в Филиппинах – такие преступления даже в законах не прописаны. Соответственно, посадка за них – тоже не предусмотрена).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Love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или Письмо счастья. Настолько известен, что вряд ли требует представления. Этот романтичный вирус появился на Филиппинах в 2000 году. Благодаря своему названию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ILoveYou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он заразил миллионы компьютеров по всему миру, даже включая такие организации, как Пентагон.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857496"/>
            <a:ext cx="47625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0"/>
            <a:ext cx="6929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  <a:t>8. </a:t>
            </a:r>
            <a:r>
              <a:rPr lang="ru-RU" sz="4400" dirty="0" err="1" smtClean="0">
                <a:solidFill>
                  <a:srgbClr val="FF0000"/>
                </a:solidFill>
                <a:latin typeface="Comic Sans MS" pitchFamily="66" charset="0"/>
              </a:rPr>
              <a:t>Nimda</a:t>
            </a:r>
            <a:endParaRPr lang="ru-RU" sz="4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42984"/>
            <a:ext cx="8858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аписанное в обратном порядке, поскольку он был в состоянии создавать для себя на зараженных компьютерах права администратора. Вирус был создан в Китае 18 сентября 2001 года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Название представляет собой слово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admin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», только наоборот. Вирус, попадая на компьютер, мгновенно «выписывал себе» права администратора. После чего изменял и нарушал конструкцию сайтов, блокировал доступ на хосты, IP-адреса и т.д. А проникал на компьютеры он столь виртуозно и эффективно, что уже через 22 минуты после своего создания он стал самым распространенным в сети Интернет.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033844"/>
            <a:ext cx="3714776" cy="282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0"/>
            <a:ext cx="71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  <a:t>9. </a:t>
            </a:r>
            <a:r>
              <a:rPr lang="en-US" sz="4400" dirty="0" smtClean="0">
                <a:solidFill>
                  <a:srgbClr val="FF0000"/>
                </a:solidFill>
                <a:latin typeface="Comic Sans MS" pitchFamily="66" charset="0"/>
              </a:rPr>
              <a:t>My Doom</a:t>
            </a:r>
            <a:endParaRPr lang="ru-RU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142984"/>
            <a:ext cx="83582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2004 год. Самый быстрый вирус электронной почты. Работал он по нарастающей: каждый следующий компьютер отправлял спама еще больше, чем предыдущий. Кроме того, он модифицировал операционную систему, блокируя доступ к сайтам многих антивирусных компаний, новостным лентам и различным разделам сайта компании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На его счету даже DDOS-атака на сайт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071810"/>
            <a:ext cx="35433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0"/>
            <a:ext cx="6786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  <a:t>10. </a:t>
            </a:r>
            <a:r>
              <a:rPr lang="en-US" sz="4400" dirty="0" err="1" smtClean="0">
                <a:solidFill>
                  <a:srgbClr val="FF0000"/>
                </a:solidFill>
                <a:latin typeface="Comic Sans MS" pitchFamily="66" charset="0"/>
              </a:rPr>
              <a:t>Conficker</a:t>
            </a:r>
            <a:endParaRPr lang="ru-RU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000108"/>
            <a:ext cx="88583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Самый последний из всемирно распространившихся вирусов имеет славу опаснейшего из известных компьютерных червей. Атакует он операционные системы семейства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Вирус поразил более 12 миллионов компьютеров во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всeм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мире. Принцип действия: червь находит уязвимости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связанные с переполнением буфера, и при помощи обманного RPC-запроса выполняет код, отключая сервисные службы и обновление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а также блокируя доступ к сайтам ряда производителей антивирусов.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Conficker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Последний в списке и самый новый, он появился в ноябре 2008 года. Довольно странно, но, если Ваша клавиатура на украинском языке – он Вас не тронет.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214818"/>
            <a:ext cx="329564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00108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Итак, можно привести массу фактов, свидетельствующих о том, что угроза информационному ресурсу возрастает с каждым днем, подвергая в панику ответственных лиц в банках, на предприятиях и в компаниях во всем мире. И угроза эта исходит от компьютерных вирусов, которые искажают или уничтожают жизненно важную, ценную информацию, что может привести не только к финансовым потерям, но и к человеческим жертвам. В настоящее время известно более 5000 программных вирусов, число которых непрерывно растет. Известны случаи, когда создавались учебные пособия, помогающие в написании вирусов. Из истории компьютерной вирусологии ясно, что любая оригинальная компьютерная разработка заставляет создателей антивирусов приспосабливаться к новым технологиям, постоянно усовершенствовать антивирусные программы.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0"/>
            <a:ext cx="7572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00FF"/>
                </a:solidFill>
                <a:latin typeface="Comic Sans MS" pitchFamily="66" charset="0"/>
              </a:rPr>
              <a:t>Вывод</a:t>
            </a:r>
            <a:endParaRPr lang="ru-RU" sz="44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214290"/>
            <a:ext cx="7072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strangelo Edessa" pitchFamily="66"/>
              </a:rPr>
              <a:t>         </a:t>
            </a:r>
            <a:r>
              <a:rPr lang="ru-RU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Estrangelo Edessa" pitchFamily="66"/>
              </a:rPr>
              <a:t>Что такое вирусы?</a:t>
            </a:r>
            <a:endParaRPr lang="ru-RU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Estrangelo Edessa" pitchFamily="6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714488"/>
            <a:ext cx="87154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Компью́терный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ви́рус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разновидность компьютерных программ, отличительной особенностью которых является способность к размножению (саморепликация). В дополнение к этому вирусы могут без ведома пользователя выполнять прочие произвольные действия, в том числе наносящие вред пользователю и/или компьютеру. По этой причине вирусы относят к вредоносным программам.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643314"/>
            <a:ext cx="3000396" cy="302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357166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Estrangelo Edessa" pitchFamily="66"/>
              </a:rPr>
              <a:t>10 самых опасных вирусов в истории Интернета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44" y="1643050"/>
            <a:ext cx="864399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Почти у каждого великого открытия или научного достижения есть теневая сторона. Использование ядерной энергии обернулось для человечества изобретением смертоносной атомной бомбы. Придумав скоростные способы передвижения, люди погрузились в мир, полный опасностей, поджидающих за каждым поворотом. А свободное распространение информации, ключевое достижение ХХ века, закончилось тем, что личная информация также стала довольно открытой, а персональные данные -- уязвимыми. Всему виной -- компьютерные вирусы. Компьютерный вирус - разновидность компьютерных программ, особенностью которых является - саморепликация (способность к размножению). В дополнение к этому вирусы могут повредить или полностью уничтожить все файлы и данные, подконтрольные пользователю.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Итак, мы предлагаем вам список вирусов, наделавших много шума и причинивших пользователям много неприятностей с компьютером. 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7500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Brain</a:t>
            </a:r>
            <a:r>
              <a:rPr lang="ru-RU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071546"/>
            <a:ext cx="53578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Этот вирус в сравнении с последователями практически безопасен. Передается он по загрузочным секторам дискет, а примечателен тем, что первым вызвал настоящую вирусную эпидемию. Его разработка на совести братьев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Амджата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Базита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Алви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Amdjat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Basit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Faroog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Alvi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), которые запустили его в 1986 году, а обнаружен он был летом 1987 года. Есть информация, что только в США вирус заразил более 18 тысяч компьютеров. А ведь в основе разработки лежали исключительно благие намерения: программа должна была наказать местных пиратов, ворующих программное обеспечение у фирмы братьев. Вирус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Brain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ко всему прочему еще и первый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стелс-вирус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Так, при попытке чтения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заражeнного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сектора, он «подставлял» и его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незаражeнный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оригинал.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142984"/>
            <a:ext cx="371474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0"/>
            <a:ext cx="7072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  <a:t>2. </a:t>
            </a:r>
            <a:r>
              <a:rPr lang="ru-RU" sz="4400" dirty="0" err="1" smtClean="0">
                <a:solidFill>
                  <a:srgbClr val="FF0000"/>
                </a:solidFill>
                <a:latin typeface="Comic Sans MS" pitchFamily="66" charset="0"/>
              </a:rPr>
              <a:t>Jerusalem</a:t>
            </a:r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785794"/>
            <a:ext cx="857256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13 мая 1988 года появился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вирус «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Jerusalem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», который уничтожал зараженные файлы при попытке их запуска. Проявил себя в Европе, США, на Ближнем Востоке. Первые сообщения о заражении приходили из высших учебных заведений и от крупных компаний в самых различных странах.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3 ноября 1988 года  аспирант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Корнельского университета Роберт Моррис написал экспериментальную программу, которая затем начала бесконтрольно размножаться. Была заражена вся внутренняя сеть университета, и целый сектор Интернета. Остановить распространение вируса удалось только путем физического отключения серверов от сети. Этот случай – считается первой в истории эпидемией компьютерного вируса в сети. Вирус поразил свыше 6 тысяч компьютеров, материальный ущерб, нанесенный вирусом, превышал десять миллионов долларов.</a:t>
            </a:r>
          </a:p>
          <a:p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Этот вирус был создан в 1988 году в Израиле - отсюда и основное имя. Второе его название «Пятница 13-е». Это первый вирус для MS-DOS, вызвавший грандиозную панику. Скачанный в любое время с дискеты, он активировался в момент наступления злополучного числа - пятницы 13-е - и удалял абсолютно все данные с жесткого диска. В те времена вообще мало кто верил в существование компьютерных вирусов. Антивирусных программ и вовсе почти не существовало, а потому пользователи были совершенно беззащитны перед ним. 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142852"/>
            <a:ext cx="7000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  <a:t>3. Червь Морриса </a:t>
            </a:r>
            <a:endParaRPr lang="ru-RU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071546"/>
            <a:ext cx="54292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Активность этого опасного вредителя пришлась на ноябрь 1988 года. Данный Интернет-вирус тогда был первым в рейтинге самых страшных. Компьютеры ударом ноги подобно своему знаменитому тезке, он, конечно же, не убивал. Что он делал?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Парализовывал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работу компьютеров своим хаотичным и бесконтрольным размножением. Из-за него-то и вышла из строя вся, тогда еще не слишком глобальная, Сеть. И хоть сбой длился совсем не долго, общие убытки оценили в 96 миллионов долларов.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071546"/>
            <a:ext cx="335755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0"/>
            <a:ext cx="67866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  <a:t>4. </a:t>
            </a:r>
            <a:r>
              <a:rPr lang="en-US" sz="4400" dirty="0" smtClean="0">
                <a:solidFill>
                  <a:srgbClr val="FF0000"/>
                </a:solidFill>
                <a:latin typeface="Comic Sans MS" pitchFamily="66" charset="0"/>
              </a:rPr>
              <a:t>Michelangelo («March6») </a:t>
            </a:r>
            <a:endParaRPr lang="ru-RU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643050"/>
            <a:ext cx="84296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Этот вирус в свое время сильно переоценили. Правда, он заслуженно считается одним из самых безжалостных. Проникая через дискеты на загрузочный сектор диска, он тихо сидел там, не напоминая о своем существовании до 6 марта. А в этот день «счастливчики», получившие «Микеланджело» на свой компьютер, обнаруживали, что все данные с их жесткого диска стерты. Лютовал этот вирус в 1992 году. Зато он сильно сыграл на руку компаниям, производящим антивирусы. Пользуясь случаем, бизнесмены раздули истерию до невиданных масштабов, в то время как на деле от него пострадали всего около 10000 машин.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500570"/>
            <a:ext cx="2786082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0"/>
            <a:ext cx="6572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5. Чернобыль (</a:t>
            </a:r>
            <a:r>
              <a:rPr lang="en-US" sz="44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CIH) </a:t>
            </a:r>
            <a:endParaRPr lang="ru-RU" sz="4400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142984"/>
            <a:ext cx="82868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CIH или Чернобыль. Этот вирус и всего за одну неделю распространился и заразил тысячи компьютеров.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Один из самых знаменитых вирусов мира. Создан в 1998 году тайваньским студентом, по инициалам которого и назван. Через Интернет, электронную почту и диски вирус попадал в компьютер, прятался внутри других программ, а в определенный момент (26 апреля) вирус активировался, стирая содержимое жесткого диска и нанося вред аппаратной части компьютера. Эпидемия «Чернобыля» пришлась на апрель 1999 года. Тогда из строя было выведено более 300 тысяч компьютеров, в основном в Восточной Азии. Причем в течение нескольких последующих лет 26 апреля вирус продолжал свое черное дело, что по итогам нанесло урон огромному количеству компьютеров во всем мире.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1" y="4857760"/>
            <a:ext cx="2428892" cy="188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0"/>
            <a:ext cx="628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  <a:t>6. </a:t>
            </a:r>
            <a:r>
              <a:rPr lang="en-US" sz="4400" dirty="0" smtClean="0">
                <a:solidFill>
                  <a:srgbClr val="FF0000"/>
                </a:solidFill>
                <a:latin typeface="Comic Sans MS" pitchFamily="66" charset="0"/>
              </a:rPr>
              <a:t>Melissa </a:t>
            </a:r>
            <a:endParaRPr lang="ru-RU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000108"/>
            <a:ext cx="88583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26 марта 1999 года пришествие «Мелиссы». Вирус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Melissa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после заражения системы – находил адресную книгу программы «MS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Outlook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», и первым 50 адресам в этой книге – рассылал свои копии. Обо всем этом – пользователь не подозревал. (Хотя рассылка производилась от его имени).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Из-за «Мелиссы» крупнейшие компании (Майкрософт, Интел и.д.) – в массовом порядке отключали корпоративные сервисы электронной почты. Ущерб от нее – исчислялся десятками миллионов долларов. Точная цифра – неизвестна.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357562"/>
            <a:ext cx="47625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1555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2005-12-31T21:35:11Z</dcterms:created>
  <dcterms:modified xsi:type="dcterms:W3CDTF">2005-12-31T23:44:41Z</dcterms:modified>
</cp:coreProperties>
</file>